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60" r:id="rId7"/>
    <p:sldId id="258" r:id="rId8"/>
    <p:sldId id="261" r:id="rId9"/>
    <p:sldId id="262" r:id="rId10"/>
    <p:sldId id="263" r:id="rId11"/>
    <p:sldId id="259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6" autoAdjust="0"/>
    <p:restoredTop sz="94053" autoAdjust="0"/>
  </p:normalViewPr>
  <p:slideViewPr>
    <p:cSldViewPr snapToGrid="0">
      <p:cViewPr varScale="1">
        <p:scale>
          <a:sx n="100" d="100"/>
          <a:sy n="100" d="100"/>
        </p:scale>
        <p:origin x="108" y="3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39DE60-EC2D-4BF2-B7C0-A5AA863C3B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A3647-BA95-4C49-ABFB-D38C4CDF60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BFDA7-8244-422D-A67A-B25911402DF8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E307A-60AC-4F74-8017-A4C8E4180A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8142A-8669-4B19-A78C-68468F6E06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D38B8-52A1-4A55-9AF7-61BB78133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844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517F5-9605-496B-8DEC-AAAE8B025130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FA8F1-8C13-43D1-91B6-56447065C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76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61">
            <a:extLst>
              <a:ext uri="{FF2B5EF4-FFF2-40B4-BE49-F238E27FC236}">
                <a16:creationId xmlns:a16="http://schemas.microsoft.com/office/drawing/2014/main" id="{5D5F5A74-372F-4F1B-A8D6-C19F24AC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89" y="2873650"/>
            <a:ext cx="5494867" cy="612648"/>
          </a:xfrm>
          <a:prstGeom prst="rect">
            <a:avLst/>
          </a:prstGeom>
          <a:effectLst>
            <a:outerShdw blurRad="50800" dist="38100" dir="5400000" algn="t" rotWithShape="0">
              <a:prstClr val="black"/>
            </a:outerShdw>
          </a:effectLst>
          <a:scene3d>
            <a:camera prst="orthographicFront">
              <a:rot lat="600000" lon="20399999" rev="21180000"/>
            </a:camera>
            <a:lightRig rig="threePt" dir="t"/>
          </a:scene3d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46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61">
            <a:extLst>
              <a:ext uri="{FF2B5EF4-FFF2-40B4-BE49-F238E27FC236}">
                <a16:creationId xmlns:a16="http://schemas.microsoft.com/office/drawing/2014/main" id="{5D5F5A74-372F-4F1B-A8D6-C19F24AC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177" y="3023292"/>
            <a:ext cx="5495544" cy="612648"/>
          </a:xfrm>
          <a:prstGeom prst="rect">
            <a:avLst/>
          </a:prstGeom>
          <a:effectLst>
            <a:outerShdw blurRad="50800" dist="38100" dir="5400000" algn="t" rotWithShape="0">
              <a:prstClr val="black"/>
            </a:outerShdw>
          </a:effectLst>
          <a:scene3d>
            <a:camera prst="orthographicFront">
              <a:rot lat="0" lon="1799953" rev="0"/>
            </a:camera>
            <a:lightRig rig="threePt" dir="t"/>
          </a:scene3d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2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041C-B704-4753-8B6B-6FB28159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2" y="2869409"/>
            <a:ext cx="10515600" cy="1325563"/>
          </a:xfrm>
          <a:prstGeom prst="rect">
            <a:avLst/>
          </a:prstGeom>
          <a:effectLst>
            <a:outerShdw blurRad="50800" dist="38100" dir="5400000" algn="t" rotWithShape="0">
              <a:prstClr val="black"/>
            </a:outerShdw>
          </a:effectLst>
          <a:scene3d>
            <a:camera prst="orthographicFront">
              <a:rot lat="21000000" lon="600000" rev="0"/>
            </a:camera>
            <a:lightRig rig="threePt" dir="t"/>
          </a:scene3d>
        </p:spPr>
        <p:txBody>
          <a:bodyPr anchor="ctr"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16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041C-B704-4753-8B6B-6FB28159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997744"/>
            <a:ext cx="10515600" cy="1325563"/>
          </a:xfrm>
          <a:prstGeom prst="rect">
            <a:avLst/>
          </a:prstGeom>
          <a:effectLst>
            <a:outerShdw blurRad="50800" dist="38100" dir="5400000" algn="t" rotWithShape="0">
              <a:prstClr val="black"/>
            </a:outerShdw>
          </a:effectLst>
          <a:scene3d>
            <a:camera prst="orthographicFront">
              <a:rot lat="0" lon="21000000" rev="0"/>
            </a:camera>
            <a:lightRig rig="threePt" dir="t"/>
          </a:scene3d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7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4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893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0" r:id="rId3"/>
    <p:sldLayoutId id="214748365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0F95581-0E7E-4B49-8494-D1C5C12EE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2489641" y="2635253"/>
            <a:ext cx="3942183" cy="3780143"/>
          </a:xfrm>
          <a:prstGeom prst="triangle">
            <a:avLst/>
          </a:prstGeom>
          <a:solidFill>
            <a:schemeClr val="accent1">
              <a:alpha val="20000"/>
            </a:schemeClr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6133EA95-E5DA-4746-8F74-6A75A91BE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15520" y="2227369"/>
            <a:ext cx="2362400" cy="2265296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814F6E8-206C-4B4B-96DE-1C89E39C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33557" y="3526952"/>
            <a:ext cx="2362400" cy="2265296"/>
          </a:xfrm>
          <a:prstGeom prst="triangl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3309E3E-6B5E-466A-B6CB-4F55A5E5F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29664" y="3552493"/>
            <a:ext cx="2362400" cy="2265296"/>
          </a:xfrm>
          <a:prstGeom prst="triangl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97FD3E3-3443-49C2-BA6B-CFF88E49F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0512" y="3247901"/>
            <a:ext cx="2513382" cy="2410072"/>
          </a:xfrm>
          <a:prstGeom prst="triangl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4D749BE7-527A-45EF-939C-C4AEFE17F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-67060" y="2219294"/>
            <a:ext cx="4577071" cy="4063768"/>
          </a:xfrm>
          <a:prstGeom prst="triangle">
            <a:avLst/>
          </a:prstGeom>
          <a:noFill/>
          <a:ln>
            <a:solidFill>
              <a:schemeClr val="tx1"/>
            </a:solidFill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8">
            <a:extLst>
              <a:ext uri="{FF2B5EF4-FFF2-40B4-BE49-F238E27FC236}">
                <a16:creationId xmlns:a16="http://schemas.microsoft.com/office/drawing/2014/main" id="{D0A0B013-499E-4953-B7CB-28E6239A3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85254" y="733454"/>
            <a:ext cx="2507617" cy="3242337"/>
          </a:xfrm>
          <a:custGeom>
            <a:avLst/>
            <a:gdLst>
              <a:gd name="connsiteX0" fmla="*/ 0 w 3584246"/>
              <a:gd name="connsiteY0" fmla="*/ 3089867 h 3089867"/>
              <a:gd name="connsiteX1" fmla="*/ 1792123 w 3584246"/>
              <a:gd name="connsiteY1" fmla="*/ 0 h 3089867"/>
              <a:gd name="connsiteX2" fmla="*/ 3584246 w 3584246"/>
              <a:gd name="connsiteY2" fmla="*/ 3089867 h 3089867"/>
              <a:gd name="connsiteX3" fmla="*/ 0 w 3584246"/>
              <a:gd name="connsiteY3" fmla="*/ 3089867 h 3089867"/>
              <a:gd name="connsiteX0" fmla="*/ 0 w 3584246"/>
              <a:gd name="connsiteY0" fmla="*/ 3089867 h 3089867"/>
              <a:gd name="connsiteX1" fmla="*/ 1792123 w 3584246"/>
              <a:gd name="connsiteY1" fmla="*/ 0 h 3089867"/>
              <a:gd name="connsiteX2" fmla="*/ 2392795 w 3584246"/>
              <a:gd name="connsiteY2" fmla="*/ 1028006 h 3089867"/>
              <a:gd name="connsiteX3" fmla="*/ 3584246 w 3584246"/>
              <a:gd name="connsiteY3" fmla="*/ 3089867 h 3089867"/>
              <a:gd name="connsiteX4" fmla="*/ 0 w 3584246"/>
              <a:gd name="connsiteY4" fmla="*/ 3089867 h 3089867"/>
              <a:gd name="connsiteX0" fmla="*/ 0 w 3584246"/>
              <a:gd name="connsiteY0" fmla="*/ 3089867 h 3093873"/>
              <a:gd name="connsiteX1" fmla="*/ 1792123 w 3584246"/>
              <a:gd name="connsiteY1" fmla="*/ 0 h 3093873"/>
              <a:gd name="connsiteX2" fmla="*/ 2392795 w 3584246"/>
              <a:gd name="connsiteY2" fmla="*/ 1028006 h 3093873"/>
              <a:gd name="connsiteX3" fmla="*/ 3584246 w 3584246"/>
              <a:gd name="connsiteY3" fmla="*/ 3089867 h 3093873"/>
              <a:gd name="connsiteX4" fmla="*/ 1605395 w 3584246"/>
              <a:gd name="connsiteY4" fmla="*/ 3093873 h 3093873"/>
              <a:gd name="connsiteX5" fmla="*/ 0 w 3584246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2009446 w 2392795"/>
              <a:gd name="connsiteY3" fmla="*/ 2040000 h 3093873"/>
              <a:gd name="connsiteX4" fmla="*/ 1605395 w 2392795"/>
              <a:gd name="connsiteY4" fmla="*/ 3093873 h 3093873"/>
              <a:gd name="connsiteX5" fmla="*/ 0 w 2392795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2009446 w 2392795"/>
              <a:gd name="connsiteY3" fmla="*/ 2040000 h 3093873"/>
              <a:gd name="connsiteX4" fmla="*/ 1486862 w 2392795"/>
              <a:gd name="connsiteY4" fmla="*/ 3093873 h 3093873"/>
              <a:gd name="connsiteX5" fmla="*/ 0 w 2392795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1967112 w 2392795"/>
              <a:gd name="connsiteY3" fmla="*/ 2040000 h 3093873"/>
              <a:gd name="connsiteX4" fmla="*/ 1486862 w 2392795"/>
              <a:gd name="connsiteY4" fmla="*/ 3093873 h 3093873"/>
              <a:gd name="connsiteX5" fmla="*/ 0 w 2392795"/>
              <a:gd name="connsiteY5" fmla="*/ 3089867 h 3093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2795" h="3093873">
                <a:moveTo>
                  <a:pt x="0" y="3089867"/>
                </a:moveTo>
                <a:lnTo>
                  <a:pt x="1792123" y="0"/>
                </a:lnTo>
                <a:lnTo>
                  <a:pt x="2392795" y="1028006"/>
                </a:lnTo>
                <a:lnTo>
                  <a:pt x="1967112" y="2040000"/>
                </a:lnTo>
                <a:lnTo>
                  <a:pt x="1486862" y="3093873"/>
                </a:lnTo>
                <a:lnTo>
                  <a:pt x="0" y="3089867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283BC25-B4A9-4FAF-BA45-22835DDD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574153" y="4015624"/>
            <a:ext cx="2687535" cy="2316841"/>
          </a:xfrm>
          <a:prstGeom prst="triangle">
            <a:avLst/>
          </a:prstGeom>
          <a:solidFill>
            <a:schemeClr val="accent4">
              <a:alpha val="25000"/>
            </a:schemeClr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0CC4E0-7C56-46FB-92B0-4DA360849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040" y="869944"/>
            <a:ext cx="703810" cy="703810"/>
          </a:xfrm>
          <a:prstGeom prst="ellipse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2EBA0F-8927-4A45-B27E-4ED9423A0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8066" y="1038969"/>
            <a:ext cx="374073" cy="374073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6878699-10E9-4663-98D7-DF833CDD2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3627" y="222500"/>
            <a:ext cx="152401" cy="152401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93E9C72-C61F-4CB5-9513-1F233A7F5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49258" y="3678153"/>
            <a:ext cx="3567822" cy="3075709"/>
          </a:xfrm>
          <a:prstGeom prst="triangl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66C926C0-4ED9-46B9-9F9B-31F0DDA5B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230946" y="2564447"/>
            <a:ext cx="9356080" cy="1230800"/>
          </a:xfrm>
          <a:custGeom>
            <a:avLst/>
            <a:gdLst>
              <a:gd name="connsiteX0" fmla="*/ 0 w 6510867"/>
              <a:gd name="connsiteY0" fmla="*/ 0 h 1574800"/>
              <a:gd name="connsiteX1" fmla="*/ 6510867 w 6510867"/>
              <a:gd name="connsiteY1" fmla="*/ 0 h 1574800"/>
              <a:gd name="connsiteX2" fmla="*/ 6510867 w 6510867"/>
              <a:gd name="connsiteY2" fmla="*/ 1574800 h 1574800"/>
              <a:gd name="connsiteX3" fmla="*/ 0 w 6510867"/>
              <a:gd name="connsiteY3" fmla="*/ 1574800 h 1574800"/>
              <a:gd name="connsiteX4" fmla="*/ 0 w 6510867"/>
              <a:gd name="connsiteY4" fmla="*/ 0 h 1574800"/>
              <a:gd name="connsiteX0" fmla="*/ 0 w 6510867"/>
              <a:gd name="connsiteY0" fmla="*/ 0 h 1574800"/>
              <a:gd name="connsiteX1" fmla="*/ 4859867 w 6510867"/>
              <a:gd name="connsiteY1" fmla="*/ 0 h 1574800"/>
              <a:gd name="connsiteX2" fmla="*/ 6510867 w 6510867"/>
              <a:gd name="connsiteY2" fmla="*/ 1574800 h 1574800"/>
              <a:gd name="connsiteX3" fmla="*/ 0 w 6510867"/>
              <a:gd name="connsiteY3" fmla="*/ 1574800 h 1574800"/>
              <a:gd name="connsiteX4" fmla="*/ 0 w 6510867"/>
              <a:gd name="connsiteY4" fmla="*/ 0 h 1574800"/>
              <a:gd name="connsiteX0" fmla="*/ 0 w 6047840"/>
              <a:gd name="connsiteY0" fmla="*/ 0 h 1574800"/>
              <a:gd name="connsiteX1" fmla="*/ 4859867 w 6047840"/>
              <a:gd name="connsiteY1" fmla="*/ 0 h 1574800"/>
              <a:gd name="connsiteX2" fmla="*/ 6047840 w 6047840"/>
              <a:gd name="connsiteY2" fmla="*/ 1574800 h 1574800"/>
              <a:gd name="connsiteX3" fmla="*/ 0 w 6047840"/>
              <a:gd name="connsiteY3" fmla="*/ 1574800 h 1574800"/>
              <a:gd name="connsiteX4" fmla="*/ 0 w 6047840"/>
              <a:gd name="connsiteY4" fmla="*/ 0 h 1574800"/>
              <a:gd name="connsiteX0" fmla="*/ 0 w 5518513"/>
              <a:gd name="connsiteY0" fmla="*/ 0 h 1607984"/>
              <a:gd name="connsiteX1" fmla="*/ 4859867 w 5518513"/>
              <a:gd name="connsiteY1" fmla="*/ 0 h 1607984"/>
              <a:gd name="connsiteX2" fmla="*/ 5518513 w 5518513"/>
              <a:gd name="connsiteY2" fmla="*/ 1607984 h 1607984"/>
              <a:gd name="connsiteX3" fmla="*/ 0 w 5518513"/>
              <a:gd name="connsiteY3" fmla="*/ 1574800 h 1607984"/>
              <a:gd name="connsiteX4" fmla="*/ 0 w 5518513"/>
              <a:gd name="connsiteY4" fmla="*/ 0 h 160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8513" h="1607984">
                <a:moveTo>
                  <a:pt x="0" y="0"/>
                </a:moveTo>
                <a:lnTo>
                  <a:pt x="4859867" y="0"/>
                </a:lnTo>
                <a:lnTo>
                  <a:pt x="5518513" y="1607984"/>
                </a:lnTo>
                <a:lnTo>
                  <a:pt x="0" y="157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DCC9C2A-57B6-41BB-BCE5-4F122A52E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58754" y="4443209"/>
            <a:ext cx="276267" cy="276267"/>
          </a:xfrm>
          <a:prstGeom prst="ellipse">
            <a:avLst/>
          </a:prstGeom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E4CF1A-5A57-4188-98DC-F2836920F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93410" y="4439836"/>
            <a:ext cx="276267" cy="276267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98D3E2-EC3D-497B-821A-362A900C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5497" y="5168335"/>
            <a:ext cx="702733" cy="702733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4D7C24-5F4A-46CE-8B76-6E7A39CB2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81540" y="4258451"/>
            <a:ext cx="1328177" cy="1328177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ABA350-F1D0-49E7-A370-C6D451C6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50402" y="6220071"/>
            <a:ext cx="2435568" cy="2435568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0A722CF5-1256-42E5-8543-F6745929F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53421" y="5827345"/>
            <a:ext cx="585939" cy="505120"/>
          </a:xfrm>
          <a:prstGeom prst="triangl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6BE89A53-F983-4FE6-AE6C-8121D8776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39139" y="3133856"/>
            <a:ext cx="1385995" cy="1194823"/>
          </a:xfrm>
          <a:prstGeom prst="triangle">
            <a:avLst/>
          </a:prstGeom>
          <a:noFill/>
          <a:ln>
            <a:solidFill>
              <a:schemeClr val="accent4"/>
            </a:solidFill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B0980DE3-BC51-47F9-A5E9-0D36BD2A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180360" y="3748361"/>
            <a:ext cx="468376" cy="403772"/>
          </a:xfrm>
          <a:prstGeom prst="triangl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E51C53D-D3A0-495F-B8CD-FE35C9F1E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5997520" y="2735019"/>
            <a:ext cx="1964422" cy="1693467"/>
          </a:xfrm>
          <a:prstGeom prst="triangle">
            <a:avLst/>
          </a:prstGeom>
          <a:solidFill>
            <a:schemeClr val="accent2">
              <a:alpha val="20000"/>
            </a:schemeClr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932D6CD8-73BC-4F3C-87FC-B619B3EA6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5348251" y="1096113"/>
            <a:ext cx="1154470" cy="995233"/>
          </a:xfrm>
          <a:prstGeom prst="triangl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9FD1CCF-868E-4E5B-84E9-B6819FB06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47711" y="-397273"/>
            <a:ext cx="3302000" cy="3302000"/>
          </a:xfrm>
          <a:prstGeom prst="ellipse">
            <a:avLst/>
          </a:prstGeom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BC01923-CD6B-4DD2-95B0-0F931FD18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89505" y="1928575"/>
            <a:ext cx="1451957" cy="1451957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5E28AC6-5E57-47C6-B25D-FC1BD6E6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04033" y="5416751"/>
            <a:ext cx="908634" cy="908634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45412B9F-E01E-4E5C-A280-6A87B9CD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3765" y="5007251"/>
            <a:ext cx="1632282" cy="1753826"/>
          </a:xfrm>
          <a:prstGeom prst="triangle">
            <a:avLst/>
          </a:prstGeom>
          <a:noFill/>
          <a:scene3d>
            <a:camera prst="orthographicFront">
              <a:rot lat="21000000" lon="203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DBC980-632A-40B9-BB81-DF61CC3B640E}"/>
              </a:ext>
            </a:extLst>
          </p:cNvPr>
          <p:cNvSpPr>
            <a:spLocks noGrp="1"/>
          </p:cNvSpPr>
          <p:nvPr>
            <p:ph type="title"/>
          </p:nvPr>
        </p:nvSpPr>
        <p:spPr>
          <a:scene3d>
            <a:camera prst="orthographicFront">
              <a:rot lat="21000000" lon="20399999" rev="0"/>
            </a:camera>
            <a:lightRig rig="threePt" dir="t"/>
          </a:scene3d>
        </p:spPr>
        <p:txBody>
          <a:bodyPr/>
          <a:lstStyle/>
          <a:p>
            <a:r>
              <a:rPr lang="en-US" dirty="0"/>
              <a:t>ID Assignment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2470DD-41BE-4837-9156-7D33A16086F3}"/>
              </a:ext>
            </a:extLst>
          </p:cNvPr>
          <p:cNvSpPr txBox="1"/>
          <p:nvPr/>
        </p:nvSpPr>
        <p:spPr>
          <a:xfrm>
            <a:off x="8462605" y="3520720"/>
            <a:ext cx="317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dirty="0"/>
              <a:t>Leo Yun Tao, Lee Ming Feng</a:t>
            </a:r>
          </a:p>
          <a:p>
            <a:pPr algn="r"/>
            <a:r>
              <a:rPr lang="en-SG" dirty="0"/>
              <a:t>IT04</a:t>
            </a:r>
          </a:p>
        </p:txBody>
      </p:sp>
    </p:spTree>
    <p:extLst>
      <p:ext uri="{BB962C8B-B14F-4D97-AF65-F5344CB8AC3E}">
        <p14:creationId xmlns:p14="http://schemas.microsoft.com/office/powerpoint/2010/main" val="66288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397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D689A04-BBEC-441E-BB5F-DE42B29AA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801978" y="2823735"/>
            <a:ext cx="3354793" cy="3216898"/>
          </a:xfrm>
          <a:prstGeom prst="triangle">
            <a:avLst/>
          </a:prstGeom>
          <a:solidFill>
            <a:schemeClr val="accent1">
              <a:alpha val="20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4818A37-0976-424C-9AA4-FA614FA03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4968" y="2022032"/>
            <a:ext cx="2362400" cy="2265296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4BF503C-0098-4C6E-94BB-C2089679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51160" y="2953575"/>
            <a:ext cx="2362400" cy="2265296"/>
          </a:xfrm>
          <a:prstGeom prst="triangl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37AE37F-B885-4F01-9E46-34DE7453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2544" y="3248886"/>
            <a:ext cx="2362400" cy="2265296"/>
          </a:xfrm>
          <a:prstGeom prst="triangl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DB7DD72-F9B3-445C-8FA5-527230BB3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77983" y="3057982"/>
            <a:ext cx="2362400" cy="2265296"/>
          </a:xfrm>
          <a:prstGeom prst="triangl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0FD3C7B6-9F18-42AE-BC4A-145F4E58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669346" y="2374231"/>
            <a:ext cx="3968645" cy="3523575"/>
          </a:xfrm>
          <a:prstGeom prst="triangle">
            <a:avLst/>
          </a:prstGeom>
          <a:noFill/>
          <a:ln>
            <a:solidFill>
              <a:schemeClr val="tx1"/>
            </a:solidFill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8">
            <a:extLst>
              <a:ext uri="{FF2B5EF4-FFF2-40B4-BE49-F238E27FC236}">
                <a16:creationId xmlns:a16="http://schemas.microsoft.com/office/drawing/2014/main" id="{BF4AEE23-3A6F-4BB1-9885-7BF2B7DB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6473" y="112295"/>
            <a:ext cx="2965084" cy="3833840"/>
          </a:xfrm>
          <a:custGeom>
            <a:avLst/>
            <a:gdLst>
              <a:gd name="connsiteX0" fmla="*/ 0 w 3584246"/>
              <a:gd name="connsiteY0" fmla="*/ 3089867 h 3089867"/>
              <a:gd name="connsiteX1" fmla="*/ 1792123 w 3584246"/>
              <a:gd name="connsiteY1" fmla="*/ 0 h 3089867"/>
              <a:gd name="connsiteX2" fmla="*/ 3584246 w 3584246"/>
              <a:gd name="connsiteY2" fmla="*/ 3089867 h 3089867"/>
              <a:gd name="connsiteX3" fmla="*/ 0 w 3584246"/>
              <a:gd name="connsiteY3" fmla="*/ 3089867 h 3089867"/>
              <a:gd name="connsiteX0" fmla="*/ 0 w 3584246"/>
              <a:gd name="connsiteY0" fmla="*/ 3089867 h 3089867"/>
              <a:gd name="connsiteX1" fmla="*/ 1792123 w 3584246"/>
              <a:gd name="connsiteY1" fmla="*/ 0 h 3089867"/>
              <a:gd name="connsiteX2" fmla="*/ 2392795 w 3584246"/>
              <a:gd name="connsiteY2" fmla="*/ 1028006 h 3089867"/>
              <a:gd name="connsiteX3" fmla="*/ 3584246 w 3584246"/>
              <a:gd name="connsiteY3" fmla="*/ 3089867 h 3089867"/>
              <a:gd name="connsiteX4" fmla="*/ 0 w 3584246"/>
              <a:gd name="connsiteY4" fmla="*/ 3089867 h 3089867"/>
              <a:gd name="connsiteX0" fmla="*/ 0 w 3584246"/>
              <a:gd name="connsiteY0" fmla="*/ 3089867 h 3093873"/>
              <a:gd name="connsiteX1" fmla="*/ 1792123 w 3584246"/>
              <a:gd name="connsiteY1" fmla="*/ 0 h 3093873"/>
              <a:gd name="connsiteX2" fmla="*/ 2392795 w 3584246"/>
              <a:gd name="connsiteY2" fmla="*/ 1028006 h 3093873"/>
              <a:gd name="connsiteX3" fmla="*/ 3584246 w 3584246"/>
              <a:gd name="connsiteY3" fmla="*/ 3089867 h 3093873"/>
              <a:gd name="connsiteX4" fmla="*/ 1605395 w 3584246"/>
              <a:gd name="connsiteY4" fmla="*/ 3093873 h 3093873"/>
              <a:gd name="connsiteX5" fmla="*/ 0 w 3584246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2009446 w 2392795"/>
              <a:gd name="connsiteY3" fmla="*/ 2040000 h 3093873"/>
              <a:gd name="connsiteX4" fmla="*/ 1605395 w 2392795"/>
              <a:gd name="connsiteY4" fmla="*/ 3093873 h 3093873"/>
              <a:gd name="connsiteX5" fmla="*/ 0 w 2392795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2009446 w 2392795"/>
              <a:gd name="connsiteY3" fmla="*/ 2040000 h 3093873"/>
              <a:gd name="connsiteX4" fmla="*/ 1486862 w 2392795"/>
              <a:gd name="connsiteY4" fmla="*/ 3093873 h 3093873"/>
              <a:gd name="connsiteX5" fmla="*/ 0 w 2392795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1967112 w 2392795"/>
              <a:gd name="connsiteY3" fmla="*/ 2040000 h 3093873"/>
              <a:gd name="connsiteX4" fmla="*/ 1486862 w 2392795"/>
              <a:gd name="connsiteY4" fmla="*/ 3093873 h 3093873"/>
              <a:gd name="connsiteX5" fmla="*/ 0 w 2392795"/>
              <a:gd name="connsiteY5" fmla="*/ 3089867 h 3093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2795" h="3093873">
                <a:moveTo>
                  <a:pt x="0" y="3089867"/>
                </a:moveTo>
                <a:lnTo>
                  <a:pt x="1792123" y="0"/>
                </a:lnTo>
                <a:lnTo>
                  <a:pt x="2392795" y="1028006"/>
                </a:lnTo>
                <a:lnTo>
                  <a:pt x="1967112" y="2040000"/>
                </a:lnTo>
                <a:lnTo>
                  <a:pt x="1486862" y="3093873"/>
                </a:lnTo>
                <a:lnTo>
                  <a:pt x="0" y="3089867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F46F758-E16F-403E-8F7D-5E5F9AA29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198" y="4170947"/>
            <a:ext cx="2237981" cy="1929294"/>
          </a:xfrm>
          <a:prstGeom prst="triangle">
            <a:avLst/>
          </a:prstGeom>
          <a:solidFill>
            <a:schemeClr val="accent4">
              <a:alpha val="25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AAF65E-7E30-4E03-9E17-F2987DCBA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99250" y="1352639"/>
            <a:ext cx="703810" cy="703810"/>
          </a:xfrm>
          <a:prstGeom prst="ellipse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8CE789-5E4E-4509-B023-A46AE8A92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68276" y="1521664"/>
            <a:ext cx="374073" cy="374073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F104E98-4E87-4444-8589-D15D42522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22595" y="902731"/>
            <a:ext cx="152401" cy="152401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AE0E9B9-0E80-4290-A2D2-6BD200E8C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811689" y="3904425"/>
            <a:ext cx="2746918" cy="2368033"/>
          </a:xfrm>
          <a:prstGeom prst="triangl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EF925C35-04BB-48CC-84BC-C4FB9295D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110218" y="2779523"/>
            <a:ext cx="9356080" cy="1230800"/>
          </a:xfrm>
          <a:custGeom>
            <a:avLst/>
            <a:gdLst>
              <a:gd name="connsiteX0" fmla="*/ 0 w 6510867"/>
              <a:gd name="connsiteY0" fmla="*/ 0 h 1574800"/>
              <a:gd name="connsiteX1" fmla="*/ 6510867 w 6510867"/>
              <a:gd name="connsiteY1" fmla="*/ 0 h 1574800"/>
              <a:gd name="connsiteX2" fmla="*/ 6510867 w 6510867"/>
              <a:gd name="connsiteY2" fmla="*/ 1574800 h 1574800"/>
              <a:gd name="connsiteX3" fmla="*/ 0 w 6510867"/>
              <a:gd name="connsiteY3" fmla="*/ 1574800 h 1574800"/>
              <a:gd name="connsiteX4" fmla="*/ 0 w 6510867"/>
              <a:gd name="connsiteY4" fmla="*/ 0 h 1574800"/>
              <a:gd name="connsiteX0" fmla="*/ 0 w 6510867"/>
              <a:gd name="connsiteY0" fmla="*/ 0 h 1574800"/>
              <a:gd name="connsiteX1" fmla="*/ 4859867 w 6510867"/>
              <a:gd name="connsiteY1" fmla="*/ 0 h 1574800"/>
              <a:gd name="connsiteX2" fmla="*/ 6510867 w 6510867"/>
              <a:gd name="connsiteY2" fmla="*/ 1574800 h 1574800"/>
              <a:gd name="connsiteX3" fmla="*/ 0 w 6510867"/>
              <a:gd name="connsiteY3" fmla="*/ 1574800 h 1574800"/>
              <a:gd name="connsiteX4" fmla="*/ 0 w 6510867"/>
              <a:gd name="connsiteY4" fmla="*/ 0 h 1574800"/>
              <a:gd name="connsiteX0" fmla="*/ 0 w 6047840"/>
              <a:gd name="connsiteY0" fmla="*/ 0 h 1574800"/>
              <a:gd name="connsiteX1" fmla="*/ 4859867 w 6047840"/>
              <a:gd name="connsiteY1" fmla="*/ 0 h 1574800"/>
              <a:gd name="connsiteX2" fmla="*/ 6047840 w 6047840"/>
              <a:gd name="connsiteY2" fmla="*/ 1574800 h 1574800"/>
              <a:gd name="connsiteX3" fmla="*/ 0 w 6047840"/>
              <a:gd name="connsiteY3" fmla="*/ 1574800 h 1574800"/>
              <a:gd name="connsiteX4" fmla="*/ 0 w 6047840"/>
              <a:gd name="connsiteY4" fmla="*/ 0 h 1574800"/>
              <a:gd name="connsiteX0" fmla="*/ 0 w 5518513"/>
              <a:gd name="connsiteY0" fmla="*/ 0 h 1607984"/>
              <a:gd name="connsiteX1" fmla="*/ 4859867 w 5518513"/>
              <a:gd name="connsiteY1" fmla="*/ 0 h 1607984"/>
              <a:gd name="connsiteX2" fmla="*/ 5518513 w 5518513"/>
              <a:gd name="connsiteY2" fmla="*/ 1607984 h 1607984"/>
              <a:gd name="connsiteX3" fmla="*/ 0 w 5518513"/>
              <a:gd name="connsiteY3" fmla="*/ 1574800 h 1607984"/>
              <a:gd name="connsiteX4" fmla="*/ 0 w 5518513"/>
              <a:gd name="connsiteY4" fmla="*/ 0 h 160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8513" h="1607984">
                <a:moveTo>
                  <a:pt x="0" y="0"/>
                </a:moveTo>
                <a:lnTo>
                  <a:pt x="4859867" y="0"/>
                </a:lnTo>
                <a:lnTo>
                  <a:pt x="5518513" y="1607984"/>
                </a:lnTo>
                <a:lnTo>
                  <a:pt x="0" y="1574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CA5871-23CF-4F96-91E3-61D9B1654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168909" y="3274765"/>
            <a:ext cx="365760" cy="365760"/>
          </a:xfrm>
          <a:prstGeom prst="ellipse">
            <a:avLst/>
          </a:prstGeom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301A55-791F-4DAC-8791-2AE08B61E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104454" y="4374828"/>
            <a:ext cx="276267" cy="276267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B24A66-2ACB-4637-BDC5-5520938F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30789" y="5012463"/>
            <a:ext cx="702733" cy="702733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64D8A3-0B35-4599-AF38-4768AA9F8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59362" y="4029834"/>
            <a:ext cx="1380545" cy="1380545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B14C15-D5BD-4311-AFA4-3B26A701C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88518" y="6179127"/>
            <a:ext cx="3302000" cy="3302000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A4DC98-FC3C-45F4-9642-2608FEDA9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63180" y="6259544"/>
            <a:ext cx="585939" cy="505120"/>
          </a:xfrm>
          <a:prstGeom prst="triangl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947C51B-EF9D-408C-A5D8-18FA52EB0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6759" y="3066088"/>
            <a:ext cx="1385995" cy="1194823"/>
          </a:xfrm>
          <a:prstGeom prst="triangle">
            <a:avLst/>
          </a:prstGeom>
          <a:noFill/>
          <a:ln>
            <a:solidFill>
              <a:schemeClr val="accent4"/>
            </a:solidFill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135001C-01F7-45DC-ABF3-915B22FD5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137980" y="3680593"/>
            <a:ext cx="468376" cy="403772"/>
          </a:xfrm>
          <a:prstGeom prst="triangl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0B8A6B2E-B8C3-44E7-9F4D-FFEB87050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6054071" y="2647208"/>
            <a:ext cx="1964422" cy="1693467"/>
          </a:xfrm>
          <a:prstGeom prst="triangle">
            <a:avLst/>
          </a:prstGeom>
          <a:solidFill>
            <a:schemeClr val="accent2">
              <a:alpha val="20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5FB9ACF-AF44-4A64-8159-175D0546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5631541" y="967994"/>
            <a:ext cx="1154470" cy="995233"/>
          </a:xfrm>
          <a:prstGeom prst="triangl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6ABA6F-3778-42B8-BA89-2CBB40343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096913" y="-1321049"/>
            <a:ext cx="3657600" cy="3657600"/>
          </a:xfrm>
          <a:prstGeom prst="ellipse">
            <a:avLst/>
          </a:prstGeom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5502D4-9B6B-42D0-9E74-B1A0881C5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09463" y="1434152"/>
            <a:ext cx="1451957" cy="1451957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76A6FF-5B8D-41B6-B344-C91473FE5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618464">
            <a:off x="7227929" y="5131215"/>
            <a:ext cx="978891" cy="978891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7107CA21-28BF-46C5-91AA-20088507B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20408" y="4815136"/>
            <a:ext cx="1609522" cy="1729372"/>
          </a:xfrm>
          <a:prstGeom prst="triangle">
            <a:avLst/>
          </a:prstGeom>
          <a:noFill/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C5A09F-C813-449D-9FB1-AC2D1966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1286741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97DF33-D199-4285-85C7-B01F070F882D}"/>
              </a:ext>
            </a:extLst>
          </p:cNvPr>
          <p:cNvSpPr txBox="1"/>
          <p:nvPr/>
        </p:nvSpPr>
        <p:spPr>
          <a:xfrm>
            <a:off x="1" y="1"/>
            <a:ext cx="42618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u="sng" dirty="0">
                <a:effectLst/>
              </a:rPr>
              <a:t>Description</a:t>
            </a:r>
          </a:p>
          <a:p>
            <a:endParaRPr lang="en-US" b="0" u="sng" dirty="0">
              <a:effectLst/>
            </a:endParaRPr>
          </a:p>
          <a:p>
            <a:r>
              <a:rPr lang="en-US" dirty="0"/>
              <a:t>Our</a:t>
            </a:r>
            <a:r>
              <a:rPr lang="en-US" b="0" dirty="0">
                <a:effectLst/>
              </a:rPr>
              <a:t> website features a combination of a game with the themes of an eCommerce site.</a:t>
            </a:r>
          </a:p>
          <a:p>
            <a:endParaRPr lang="en-US" b="0" dirty="0">
              <a:effectLst/>
            </a:endParaRPr>
          </a:p>
          <a:p>
            <a:endParaRPr lang="en-US" u="sng" dirty="0"/>
          </a:p>
          <a:p>
            <a:endParaRPr lang="en-US" b="0" dirty="0">
              <a:effectLst/>
            </a:endParaRPr>
          </a:p>
          <a:p>
            <a:endParaRPr lang="en-US" b="0" u="sng" dirty="0">
              <a:effectLst/>
            </a:endParaRPr>
          </a:p>
          <a:p>
            <a:endParaRPr lang="en-US" b="0" u="sng" dirty="0">
              <a:effectLst/>
            </a:endParaRPr>
          </a:p>
          <a:p>
            <a:endParaRPr lang="en-US" b="0" dirty="0">
              <a:effectLst/>
            </a:endParaRPr>
          </a:p>
          <a:p>
            <a:endParaRPr lang="en-US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84EBE-07B6-4BCE-94E3-5C2D2761C820}"/>
              </a:ext>
            </a:extLst>
          </p:cNvPr>
          <p:cNvSpPr txBox="1"/>
          <p:nvPr/>
        </p:nvSpPr>
        <p:spPr>
          <a:xfrm>
            <a:off x="4261873" y="0"/>
            <a:ext cx="4023360" cy="3382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u="sng" dirty="0"/>
              <a:t>Unique Features</a:t>
            </a:r>
          </a:p>
          <a:p>
            <a:pPr>
              <a:lnSpc>
                <a:spcPct val="150000"/>
              </a:lnSpc>
            </a:pPr>
            <a:r>
              <a:rPr lang="en-US" sz="1200" b="0" dirty="0">
                <a:effectLst/>
              </a:rPr>
              <a:t>- A start page for the game</a:t>
            </a:r>
          </a:p>
          <a:p>
            <a:pPr>
              <a:lnSpc>
                <a:spcPct val="150000"/>
              </a:lnSpc>
            </a:pPr>
            <a:r>
              <a:rPr lang="en-US" sz="1200" b="0" dirty="0">
                <a:effectLst/>
              </a:rPr>
              <a:t>- A catalog page with products</a:t>
            </a:r>
          </a:p>
          <a:p>
            <a:pPr>
              <a:lnSpc>
                <a:spcPct val="150000"/>
              </a:lnSpc>
            </a:pPr>
            <a:r>
              <a:rPr lang="en-US" sz="1200" b="0" dirty="0">
                <a:effectLst/>
              </a:rPr>
              <a:t>- A product description page (Zoomed in view of product)</a:t>
            </a:r>
          </a:p>
          <a:p>
            <a:pPr>
              <a:lnSpc>
                <a:spcPct val="150000"/>
              </a:lnSpc>
            </a:pPr>
            <a:r>
              <a:rPr lang="en-US" sz="1200" b="0" dirty="0">
                <a:effectLst/>
              </a:rPr>
              <a:t>- A shopping cart page</a:t>
            </a:r>
          </a:p>
          <a:p>
            <a:pPr>
              <a:lnSpc>
                <a:spcPct val="150000"/>
              </a:lnSpc>
            </a:pPr>
            <a:r>
              <a:rPr lang="en-US" sz="1200" b="0" dirty="0">
                <a:effectLst/>
              </a:rPr>
              <a:t>- A end of game page</a:t>
            </a:r>
          </a:p>
          <a:p>
            <a:pPr>
              <a:lnSpc>
                <a:spcPct val="150000"/>
              </a:lnSpc>
            </a:pPr>
            <a:r>
              <a:rPr lang="en-US" sz="1200" b="0" dirty="0">
                <a:effectLst/>
              </a:rPr>
              <a:t>- Users can search for the products they want</a:t>
            </a:r>
          </a:p>
          <a:p>
            <a:pPr>
              <a:lnSpc>
                <a:spcPct val="150000"/>
              </a:lnSpc>
            </a:pPr>
            <a:r>
              <a:rPr lang="en-US" sz="1200" b="0" dirty="0">
                <a:effectLst/>
              </a:rPr>
              <a:t>- Users can select multiple tags to filter items</a:t>
            </a:r>
          </a:p>
          <a:p>
            <a:pPr>
              <a:lnSpc>
                <a:spcPct val="150000"/>
              </a:lnSpc>
            </a:pPr>
            <a:r>
              <a:rPr lang="en-US" sz="1200" b="0" dirty="0">
                <a:effectLst/>
              </a:rPr>
              <a:t>- Modal for profile and shopping list</a:t>
            </a:r>
          </a:p>
          <a:p>
            <a:pPr>
              <a:lnSpc>
                <a:spcPct val="150000"/>
              </a:lnSpc>
            </a:pPr>
            <a:r>
              <a:rPr lang="en-US" sz="1200" b="0" dirty="0">
                <a:effectLst/>
              </a:rPr>
              <a:t>- Timer for the game</a:t>
            </a:r>
          </a:p>
          <a:p>
            <a:pPr>
              <a:lnSpc>
                <a:spcPct val="150000"/>
              </a:lnSpc>
            </a:pPr>
            <a:r>
              <a:rPr lang="en-US" sz="1200" b="0" dirty="0">
                <a:effectLst/>
              </a:rPr>
              <a:t>- Restart button for the game</a:t>
            </a:r>
          </a:p>
          <a:p>
            <a:pPr>
              <a:lnSpc>
                <a:spcPct val="150000"/>
              </a:lnSpc>
            </a:pPr>
            <a:r>
              <a:rPr lang="en-US" sz="1200" b="0" dirty="0">
                <a:effectLst/>
              </a:rPr>
              <a:t>- End game button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20536C-C691-47F3-A2C3-EB70D0106E1A}"/>
              </a:ext>
            </a:extLst>
          </p:cNvPr>
          <p:cNvSpPr txBox="1"/>
          <p:nvPr/>
        </p:nvSpPr>
        <p:spPr>
          <a:xfrm>
            <a:off x="8583311" y="0"/>
            <a:ext cx="3608688" cy="364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u="sng" dirty="0"/>
              <a:t>Interactivity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-Hover animations and color changes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-Lottie and loading screen animations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-</a:t>
            </a:r>
            <a:r>
              <a:rPr lang="en-US" sz="1200" dirty="0" err="1"/>
              <a:t>Slidein</a:t>
            </a:r>
            <a:r>
              <a:rPr lang="en-US" sz="1200" dirty="0"/>
              <a:t> animations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-Interactive slideshow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-Interactive filters and </a:t>
            </a:r>
            <a:r>
              <a:rPr lang="en-US" sz="1200" dirty="0" err="1"/>
              <a:t>searchbar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-Floating labels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-Pop-up modals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-Input boxes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-Subtotal corresponds to the quantity of product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-Alerts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1DA0B-C9CC-43E3-822C-274FB47345C7}"/>
              </a:ext>
            </a:extLst>
          </p:cNvPr>
          <p:cNvSpPr txBox="1"/>
          <p:nvPr/>
        </p:nvSpPr>
        <p:spPr>
          <a:xfrm>
            <a:off x="0" y="2304926"/>
            <a:ext cx="4261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u="sng" dirty="0">
                <a:effectLst/>
              </a:rPr>
              <a:t>APIs used</a:t>
            </a:r>
          </a:p>
          <a:p>
            <a:r>
              <a:rPr lang="en-US" sz="1600" dirty="0" err="1"/>
              <a:t>randomAPI</a:t>
            </a:r>
            <a:endParaRPr lang="en-US" sz="1600" dirty="0"/>
          </a:p>
          <a:p>
            <a:r>
              <a:rPr lang="en-US" sz="1600" dirty="0" err="1"/>
              <a:t>pixabay</a:t>
            </a:r>
            <a:endParaRPr lang="en-US" sz="1600" dirty="0"/>
          </a:p>
          <a:p>
            <a:r>
              <a:rPr lang="en-US" sz="1600" dirty="0" err="1"/>
              <a:t>restDB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99BD72-5908-4BD7-84F6-E519E6F3BC4D}"/>
              </a:ext>
            </a:extLst>
          </p:cNvPr>
          <p:cNvSpPr txBox="1"/>
          <p:nvPr/>
        </p:nvSpPr>
        <p:spPr>
          <a:xfrm>
            <a:off x="104503" y="45288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W3C Code 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ECAA82-14F6-4B2D-AE18-BB5DECD15556}"/>
              </a:ext>
            </a:extLst>
          </p:cNvPr>
          <p:cNvSpPr txBox="1"/>
          <p:nvPr/>
        </p:nvSpPr>
        <p:spPr>
          <a:xfrm>
            <a:off x="5338353" y="43441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Individual Contribution</a:t>
            </a:r>
          </a:p>
        </p:txBody>
      </p:sp>
    </p:spTree>
    <p:extLst>
      <p:ext uri="{BB962C8B-B14F-4D97-AF65-F5344CB8AC3E}">
        <p14:creationId xmlns:p14="http://schemas.microsoft.com/office/powerpoint/2010/main" val="4261076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0EDE330-3784-46AA-A9CD-880AEF10A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50546" y="3861870"/>
            <a:ext cx="2992763" cy="2692261"/>
          </a:xfrm>
          <a:prstGeom prst="triangle">
            <a:avLst/>
          </a:prstGeom>
          <a:solidFill>
            <a:schemeClr val="accent2">
              <a:lumMod val="60000"/>
              <a:lumOff val="40000"/>
              <a:alpha val="35000"/>
            </a:schemeClr>
          </a:solidFill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00D0A1-08FA-4C79-91AC-D7FD81CCE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2539335" y="1075902"/>
            <a:ext cx="4790230" cy="4795509"/>
            <a:chOff x="-3019695" y="528087"/>
            <a:chExt cx="6167811" cy="6174609"/>
          </a:xfrm>
          <a:scene3d>
            <a:camera prst="orthographicFront">
              <a:rot lat="21000000" lon="600000" rev="0"/>
            </a:camera>
            <a:lightRig rig="threePt" dir="t"/>
          </a:scene3d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686CA31-A807-4AFB-8E5B-6B4FB00A63A3}"/>
                </a:ext>
              </a:extLst>
            </p:cNvPr>
            <p:cNvGrpSpPr/>
            <p:nvPr userDrawn="1"/>
          </p:nvGrpSpPr>
          <p:grpSpPr>
            <a:xfrm>
              <a:off x="-3019695" y="534885"/>
              <a:ext cx="6167811" cy="6167811"/>
              <a:chOff x="-3019695" y="534885"/>
              <a:chExt cx="6167811" cy="6167811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8D4257D-390B-45F2-90B5-77F21A13A76C}"/>
                  </a:ext>
                </a:extLst>
              </p:cNvPr>
              <p:cNvGrpSpPr/>
              <p:nvPr userDrawn="1"/>
            </p:nvGrpSpPr>
            <p:grpSpPr>
              <a:xfrm>
                <a:off x="-3019695" y="534885"/>
                <a:ext cx="6167811" cy="6167811"/>
                <a:chOff x="-3019695" y="534885"/>
                <a:chExt cx="6167811" cy="6167811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D3AD533B-E083-4A15-8892-860478A7A3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 userDrawn="1"/>
              </p:nvSpPr>
              <p:spPr>
                <a:xfrm>
                  <a:off x="-3019695" y="534885"/>
                  <a:ext cx="6167811" cy="616781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" name="Pentagon 12">
                  <a:extLst>
                    <a:ext uri="{FF2B5EF4-FFF2-40B4-BE49-F238E27FC236}">
                      <a16:creationId xmlns:a16="http://schemas.microsoft.com/office/drawing/2014/main" id="{34A99D9C-6B81-41AA-BE50-54FA35BF1F6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 userDrawn="1"/>
              </p:nvSpPr>
              <p:spPr>
                <a:xfrm>
                  <a:off x="-2827283" y="569321"/>
                  <a:ext cx="5819368" cy="5547700"/>
                </a:xfrm>
                <a:prstGeom prst="pentagon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Pentagon 10">
                <a:extLst>
                  <a:ext uri="{FF2B5EF4-FFF2-40B4-BE49-F238E27FC236}">
                    <a16:creationId xmlns:a16="http://schemas.microsoft.com/office/drawing/2014/main" id="{3F1013E2-B72C-4BEF-A8A7-8F3481A26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 userDrawn="1"/>
            </p:nvSpPr>
            <p:spPr>
              <a:xfrm rot="2169223">
                <a:off x="-2674883" y="637641"/>
                <a:ext cx="5819368" cy="5547700"/>
              </a:xfrm>
              <a:prstGeom prst="pentagon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Pentagon 8">
              <a:extLst>
                <a:ext uri="{FF2B5EF4-FFF2-40B4-BE49-F238E27FC236}">
                  <a16:creationId xmlns:a16="http://schemas.microsoft.com/office/drawing/2014/main" id="{4B5503DE-D3F9-4EE3-B5D7-EC75687A9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3306887">
              <a:off x="-2606563" y="663921"/>
              <a:ext cx="5819368" cy="5547700"/>
            </a:xfrm>
            <a:prstGeom prst="pentag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AA430D-FE7F-4007-A52F-4B70B2AC0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7087363" y="3174204"/>
            <a:ext cx="2096876" cy="4534022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80DF9-F689-4BF7-A6A4-0939CE8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603538" y="2805242"/>
            <a:ext cx="2354317" cy="4534022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F6F118-3BE0-4D65-96FD-2D00B33A5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319338" y="32084"/>
            <a:ext cx="3762704" cy="685800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C9D87F8-A690-4941-8FC4-0697E2DE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14977" y="698109"/>
            <a:ext cx="2335088" cy="2013007"/>
          </a:xfrm>
          <a:prstGeom prst="triangl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7F3AE5D4-4BD8-4E8A-9B6B-B8FC25B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94518" y="825993"/>
            <a:ext cx="2318913" cy="1999063"/>
          </a:xfrm>
          <a:prstGeom prst="triangl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0E5EE78D-00D6-4B37-8B89-F6520388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7565" y="4494755"/>
            <a:ext cx="3401978" cy="2932740"/>
          </a:xfrm>
          <a:prstGeom prst="triangl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393F7FF-CD7B-482B-BDED-A3EA74C4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01106" y="4703301"/>
            <a:ext cx="2816629" cy="2428129"/>
          </a:xfrm>
          <a:prstGeom prst="triangle">
            <a:avLst/>
          </a:prstGeom>
          <a:solidFill>
            <a:schemeClr val="accent5">
              <a:alpha val="48000"/>
            </a:schemeClr>
          </a:solidFill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C9C41D-5601-44E5-9EC8-5D8508B5C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40542" y="5964822"/>
            <a:ext cx="1513489" cy="1513489"/>
          </a:xfrm>
          <a:prstGeom prst="ellipse">
            <a:avLst/>
          </a:prstGeom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1587F7A-780A-4EBD-BFCB-C3FCDC577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84833" y="1575443"/>
            <a:ext cx="131648" cy="131648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E1CDA600-7B60-424A-8D4B-10298D555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3032" y="264462"/>
            <a:ext cx="2162425" cy="1864160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47946F9C-59C6-4198-A56D-FE4B3F92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10800000">
            <a:off x="5956980" y="735283"/>
            <a:ext cx="1166775" cy="1005840"/>
          </a:xfrm>
          <a:prstGeom prst="triangl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0144D1DE-7901-4B6D-895D-7F1F1FC64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50904">
            <a:off x="-178934" y="3923594"/>
            <a:ext cx="2530740" cy="2276630"/>
          </a:xfrm>
          <a:prstGeom prst="triangle">
            <a:avLst/>
          </a:prstGeom>
          <a:solidFill>
            <a:schemeClr val="accent4">
              <a:alpha val="35000"/>
            </a:schemeClr>
          </a:solidFill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CFC27544-F37C-431F-A484-2BDB8A83F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8862" y="4122820"/>
            <a:ext cx="1516671" cy="1307475"/>
          </a:xfrm>
          <a:prstGeom prst="triangle">
            <a:avLst/>
          </a:prstGeom>
          <a:noFill/>
          <a:ln>
            <a:solidFill>
              <a:schemeClr val="accent5"/>
            </a:solidFill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18C86F0-AF97-4A61-B63F-632EE583C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11254" y="1512738"/>
            <a:ext cx="1788472" cy="1541786"/>
          </a:xfrm>
          <a:prstGeom prst="triangle">
            <a:avLst/>
          </a:prstGeom>
          <a:noFill/>
          <a:ln>
            <a:solidFill>
              <a:schemeClr val="accent5"/>
            </a:solidFill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apezoid 5">
            <a:extLst>
              <a:ext uri="{FF2B5EF4-FFF2-40B4-BE49-F238E27FC236}">
                <a16:creationId xmlns:a16="http://schemas.microsoft.com/office/drawing/2014/main" id="{EC801F61-D202-4FDE-9C26-621788008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0006" y="2721764"/>
            <a:ext cx="10172374" cy="1410372"/>
          </a:xfrm>
          <a:custGeom>
            <a:avLst/>
            <a:gdLst>
              <a:gd name="connsiteX0" fmla="*/ 0 w 10756669"/>
              <a:gd name="connsiteY0" fmla="*/ 1325563 h 1325563"/>
              <a:gd name="connsiteX1" fmla="*/ 331391 w 10756669"/>
              <a:gd name="connsiteY1" fmla="*/ 0 h 1325563"/>
              <a:gd name="connsiteX2" fmla="*/ 10425278 w 10756669"/>
              <a:gd name="connsiteY2" fmla="*/ 0 h 1325563"/>
              <a:gd name="connsiteX3" fmla="*/ 10756669 w 10756669"/>
              <a:gd name="connsiteY3" fmla="*/ 1325563 h 1325563"/>
              <a:gd name="connsiteX4" fmla="*/ 0 w 10756669"/>
              <a:gd name="connsiteY4" fmla="*/ 1325563 h 1325563"/>
              <a:gd name="connsiteX0" fmla="*/ 0 w 11296996"/>
              <a:gd name="connsiteY0" fmla="*/ 1333876 h 1333876"/>
              <a:gd name="connsiteX1" fmla="*/ 871718 w 11296996"/>
              <a:gd name="connsiteY1" fmla="*/ 0 h 1333876"/>
              <a:gd name="connsiteX2" fmla="*/ 10965605 w 11296996"/>
              <a:gd name="connsiteY2" fmla="*/ 0 h 1333876"/>
              <a:gd name="connsiteX3" fmla="*/ 11296996 w 11296996"/>
              <a:gd name="connsiteY3" fmla="*/ 1325563 h 1333876"/>
              <a:gd name="connsiteX4" fmla="*/ 0 w 11296996"/>
              <a:gd name="connsiteY4" fmla="*/ 1333876 h 1333876"/>
              <a:gd name="connsiteX0" fmla="*/ 0 w 11637818"/>
              <a:gd name="connsiteY0" fmla="*/ 1333876 h 1333876"/>
              <a:gd name="connsiteX1" fmla="*/ 871718 w 11637818"/>
              <a:gd name="connsiteY1" fmla="*/ 0 h 1333876"/>
              <a:gd name="connsiteX2" fmla="*/ 10965605 w 11637818"/>
              <a:gd name="connsiteY2" fmla="*/ 0 h 1333876"/>
              <a:gd name="connsiteX3" fmla="*/ 11637818 w 11637818"/>
              <a:gd name="connsiteY3" fmla="*/ 1333876 h 1333876"/>
              <a:gd name="connsiteX4" fmla="*/ 0 w 11637818"/>
              <a:gd name="connsiteY4" fmla="*/ 1333876 h 133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7818" h="1333876">
                <a:moveTo>
                  <a:pt x="0" y="1333876"/>
                </a:moveTo>
                <a:lnTo>
                  <a:pt x="871718" y="0"/>
                </a:lnTo>
                <a:lnTo>
                  <a:pt x="10965605" y="0"/>
                </a:lnTo>
                <a:lnTo>
                  <a:pt x="11637818" y="1333876"/>
                </a:lnTo>
                <a:lnTo>
                  <a:pt x="0" y="1333876"/>
                </a:lnTo>
                <a:close/>
              </a:path>
            </a:pathLst>
          </a:custGeom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3989F48-A4B1-47F6-903B-5C36FF6E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79996" y="1415022"/>
            <a:ext cx="164592" cy="164592"/>
          </a:xfrm>
          <a:prstGeom prst="ellipse">
            <a:avLst/>
          </a:prstGeom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86DB6DF-CF9B-44FE-B531-56B4382B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253" y="5021158"/>
            <a:ext cx="374750" cy="37475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3E9DF18-E900-496C-9C87-A7745D6D9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2829" y="6205368"/>
            <a:ext cx="874012" cy="874012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10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58F32A-72CE-400B-8787-4E42C9974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49121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060E7A3-4309-4940-95B3-FF3F402B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8" y="1670050"/>
            <a:ext cx="1898650" cy="3508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16BCC6-4BB2-4CA8-B47D-E76736059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1670050"/>
            <a:ext cx="2736850" cy="3508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36DC22-EA23-47CF-8FAB-14587ACE6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213" y="1670050"/>
            <a:ext cx="1149350" cy="12636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73A4AEE-AB14-4503-919A-91391FF7A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213" y="3000375"/>
            <a:ext cx="1149350" cy="21764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4E4DC8-CC88-48A0-9FCC-72684729A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8825" y="1670050"/>
            <a:ext cx="2667000" cy="1017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9B1E7A-29DF-494A-9490-4A8421685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2500" y="1670050"/>
            <a:ext cx="1227138" cy="1017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8604A7-5DD6-4668-91C3-612BDA4300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8825" y="2754313"/>
            <a:ext cx="3962400" cy="24225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8D7CBE-9145-42B0-8A81-FBC17431AA0E}"/>
              </a:ext>
            </a:extLst>
          </p:cNvPr>
          <p:cNvSpPr txBox="1"/>
          <p:nvPr/>
        </p:nvSpPr>
        <p:spPr>
          <a:xfrm>
            <a:off x="4624620" y="5529739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u="sng" dirty="0"/>
              <a:t>Wireframe Design</a:t>
            </a:r>
          </a:p>
        </p:txBody>
      </p:sp>
    </p:spTree>
    <p:extLst>
      <p:ext uri="{BB962C8B-B14F-4D97-AF65-F5344CB8AC3E}">
        <p14:creationId xmlns:p14="http://schemas.microsoft.com/office/powerpoint/2010/main" val="1978924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EC27341-4ABB-43EF-9E57-10A858F92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3E4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B98C55-54CC-433B-905F-FB0B2D200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3414014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6D574-16E1-4252-A6CE-793BDAA6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505645"/>
            <a:ext cx="2105025" cy="584729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9E21906-D4D4-4F16-9228-3E004930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1968" y="485853"/>
            <a:ext cx="3575304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6107C-32F7-4A8D-8552-FEC8E6A77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690" y="609600"/>
            <a:ext cx="2751712" cy="567363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65BCC85-4C69-4CFB-A36A-6A489B87F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139" y="484069"/>
            <a:ext cx="3899229" cy="28642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349DD7-4C04-42A9-927A-F14DAA854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861" y="484068"/>
            <a:ext cx="2761783" cy="28472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A14BDAC-394B-4E9A-8ECE-61AA1A7C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139" y="3509152"/>
            <a:ext cx="3899229" cy="284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BD42DC-B710-48A4-AB79-00AEE23B0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748" y="3509152"/>
            <a:ext cx="2862010" cy="28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20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3BFBC-04B5-4405-BF8B-A0A7AA13F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5" y="321734"/>
            <a:ext cx="4165118" cy="2905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F138EB-4AAE-4E4A-B7D7-42245E47F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322" y="3631096"/>
            <a:ext cx="4364522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6E5AA-BECB-4DAE-A21F-089B8538C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711148"/>
            <a:ext cx="5426764" cy="529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92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BD882FD-510E-4051-A42D-B7CB91CCD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358167" y="3709166"/>
            <a:ext cx="2992763" cy="2692261"/>
          </a:xfrm>
          <a:prstGeom prst="triangle">
            <a:avLst/>
          </a:prstGeom>
          <a:solidFill>
            <a:schemeClr val="accent2">
              <a:lumMod val="60000"/>
              <a:lumOff val="40000"/>
              <a:alpha val="35000"/>
            </a:schemeClr>
          </a:solidFill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975019-E885-43A6-A7BF-7D1741549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238682">
            <a:off x="-3540787" y="428295"/>
            <a:ext cx="5266744" cy="5272549"/>
            <a:chOff x="-3019695" y="528087"/>
            <a:chExt cx="6167811" cy="6174609"/>
          </a:xfrm>
          <a:scene3d>
            <a:camera prst="orthographicFront">
              <a:rot lat="0" lon="21000000" rev="0"/>
            </a:camera>
            <a:lightRig rig="threePt" dir="t"/>
          </a:scene3d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666B97-B9DF-48EE-AD79-66B31CC44C0B}"/>
                </a:ext>
              </a:extLst>
            </p:cNvPr>
            <p:cNvGrpSpPr/>
            <p:nvPr userDrawn="1"/>
          </p:nvGrpSpPr>
          <p:grpSpPr>
            <a:xfrm>
              <a:off x="-3019695" y="534885"/>
              <a:ext cx="6167811" cy="6167811"/>
              <a:chOff x="-3019695" y="534885"/>
              <a:chExt cx="6167811" cy="6167811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78DB422-1186-4A23-9F5C-0C05AE7141CF}"/>
                  </a:ext>
                </a:extLst>
              </p:cNvPr>
              <p:cNvGrpSpPr/>
              <p:nvPr userDrawn="1"/>
            </p:nvGrpSpPr>
            <p:grpSpPr>
              <a:xfrm>
                <a:off x="-3019695" y="534885"/>
                <a:ext cx="6167811" cy="6167811"/>
                <a:chOff x="-3019695" y="534885"/>
                <a:chExt cx="6167811" cy="6167811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EF36ABA0-2DA8-44EA-8D28-3344126E4F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 userDrawn="1"/>
              </p:nvSpPr>
              <p:spPr>
                <a:xfrm>
                  <a:off x="-3019695" y="534885"/>
                  <a:ext cx="6167811" cy="616781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Pentagon 10">
                  <a:extLst>
                    <a:ext uri="{FF2B5EF4-FFF2-40B4-BE49-F238E27FC236}">
                      <a16:creationId xmlns:a16="http://schemas.microsoft.com/office/drawing/2014/main" id="{444D4E6E-A518-440E-891F-9AA1422EF9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 userDrawn="1"/>
              </p:nvSpPr>
              <p:spPr>
                <a:xfrm>
                  <a:off x="-2827283" y="569321"/>
                  <a:ext cx="5819368" cy="5547700"/>
                </a:xfrm>
                <a:prstGeom prst="pentagon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Pentagon 8">
                <a:extLst>
                  <a:ext uri="{FF2B5EF4-FFF2-40B4-BE49-F238E27FC236}">
                    <a16:creationId xmlns:a16="http://schemas.microsoft.com/office/drawing/2014/main" id="{6B4D700E-1FF8-44F2-9975-C88F1C6D6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 userDrawn="1"/>
            </p:nvSpPr>
            <p:spPr>
              <a:xfrm rot="2169223">
                <a:off x="-2674883" y="637641"/>
                <a:ext cx="5819368" cy="5547700"/>
              </a:xfrm>
              <a:prstGeom prst="pentagon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F936DD4D-49DE-4903-89B8-A40D8577B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3306887">
              <a:off x="-2606563" y="663921"/>
              <a:ext cx="5819368" cy="5547700"/>
            </a:xfrm>
            <a:prstGeom prst="pentag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E53365-5B8F-4E4B-91AA-31BF5877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5579401" y="2131473"/>
            <a:ext cx="2096876" cy="4534022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2E9902-0C0E-44BB-87D7-B212B1C34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239956" y="2131473"/>
            <a:ext cx="2354317" cy="4534022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E3FACA-F377-4771-9F07-A1B3AEF7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3490539" y="0"/>
            <a:ext cx="3762704" cy="685800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02B610CC-F5FD-45AC-92EC-B94A44059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37460" y="874569"/>
            <a:ext cx="2337447" cy="2015041"/>
          </a:xfrm>
          <a:prstGeom prst="triangl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2FCC6975-E3B8-41F5-ADB8-91EB0180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9299" y="1002454"/>
            <a:ext cx="2189100" cy="1887155"/>
          </a:xfrm>
          <a:prstGeom prst="triangl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D7E2B65-9882-4F96-B656-274F4FE4D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3815" y="4106779"/>
            <a:ext cx="3023938" cy="2606844"/>
          </a:xfrm>
          <a:prstGeom prst="triangl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6F2612D-3B32-4FA8-B8CB-30D2F8D85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49234" y="3882189"/>
            <a:ext cx="2465678" cy="2125585"/>
          </a:xfrm>
          <a:prstGeom prst="triangle">
            <a:avLst/>
          </a:prstGeom>
          <a:solidFill>
            <a:schemeClr val="accent5">
              <a:alpha val="48000"/>
            </a:schemeClr>
          </a:solidFill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3A91CEA-A767-495D-AB2B-355B7F8E5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06942" y="5852528"/>
            <a:ext cx="1166447" cy="1166447"/>
          </a:xfrm>
          <a:prstGeom prst="ellipse">
            <a:avLst/>
          </a:prstGeom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593359-607D-4210-A730-409C5234E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21253" y="1366896"/>
            <a:ext cx="131648" cy="131648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FD678CB-C753-4AFE-90F0-DA30C69A4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61853" y="226932"/>
            <a:ext cx="2205958" cy="1901688"/>
          </a:xfrm>
          <a:prstGeom prst="triangl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AD36042-7C51-4F03-999A-E84BAC731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5740725" y="655619"/>
            <a:ext cx="1174802" cy="1012760"/>
          </a:xfrm>
          <a:prstGeom prst="triangl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8BD8D563-9C35-4145-B88C-E21F5B05E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50904">
            <a:off x="-130784" y="3922948"/>
            <a:ext cx="2792684" cy="2512272"/>
          </a:xfrm>
          <a:prstGeom prst="triangle">
            <a:avLst/>
          </a:prstGeom>
          <a:solidFill>
            <a:schemeClr val="accent4">
              <a:alpha val="35000"/>
            </a:schemeClr>
          </a:solidFill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5B6B5052-BA7D-4D8E-9916-42E9A711A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64328" y="3428999"/>
            <a:ext cx="1577154" cy="1359615"/>
          </a:xfrm>
          <a:prstGeom prst="triangle">
            <a:avLst/>
          </a:prstGeom>
          <a:noFill/>
          <a:ln>
            <a:solidFill>
              <a:schemeClr val="accent5"/>
            </a:solidFill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E83B814F-7902-40C6-8F3E-834858AD7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211254" y="1528780"/>
            <a:ext cx="1788472" cy="1541786"/>
          </a:xfrm>
          <a:prstGeom prst="triangle">
            <a:avLst/>
          </a:prstGeom>
          <a:noFill/>
          <a:ln>
            <a:solidFill>
              <a:schemeClr val="accent5"/>
            </a:solidFill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apezoid 5">
            <a:extLst>
              <a:ext uri="{FF2B5EF4-FFF2-40B4-BE49-F238E27FC236}">
                <a16:creationId xmlns:a16="http://schemas.microsoft.com/office/drawing/2014/main" id="{729EF5A9-1895-4CAA-A842-EC145A9F2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586" y="2919664"/>
            <a:ext cx="10027994" cy="1388934"/>
          </a:xfrm>
          <a:custGeom>
            <a:avLst/>
            <a:gdLst>
              <a:gd name="connsiteX0" fmla="*/ 0 w 10756669"/>
              <a:gd name="connsiteY0" fmla="*/ 1325563 h 1325563"/>
              <a:gd name="connsiteX1" fmla="*/ 331391 w 10756669"/>
              <a:gd name="connsiteY1" fmla="*/ 0 h 1325563"/>
              <a:gd name="connsiteX2" fmla="*/ 10425278 w 10756669"/>
              <a:gd name="connsiteY2" fmla="*/ 0 h 1325563"/>
              <a:gd name="connsiteX3" fmla="*/ 10756669 w 10756669"/>
              <a:gd name="connsiteY3" fmla="*/ 1325563 h 1325563"/>
              <a:gd name="connsiteX4" fmla="*/ 0 w 10756669"/>
              <a:gd name="connsiteY4" fmla="*/ 1325563 h 1325563"/>
              <a:gd name="connsiteX0" fmla="*/ 0 w 11296996"/>
              <a:gd name="connsiteY0" fmla="*/ 1333876 h 1333876"/>
              <a:gd name="connsiteX1" fmla="*/ 871718 w 11296996"/>
              <a:gd name="connsiteY1" fmla="*/ 0 h 1333876"/>
              <a:gd name="connsiteX2" fmla="*/ 10965605 w 11296996"/>
              <a:gd name="connsiteY2" fmla="*/ 0 h 1333876"/>
              <a:gd name="connsiteX3" fmla="*/ 11296996 w 11296996"/>
              <a:gd name="connsiteY3" fmla="*/ 1325563 h 1333876"/>
              <a:gd name="connsiteX4" fmla="*/ 0 w 11296996"/>
              <a:gd name="connsiteY4" fmla="*/ 1333876 h 1333876"/>
              <a:gd name="connsiteX0" fmla="*/ 0 w 11637818"/>
              <a:gd name="connsiteY0" fmla="*/ 1333876 h 1333876"/>
              <a:gd name="connsiteX1" fmla="*/ 871718 w 11637818"/>
              <a:gd name="connsiteY1" fmla="*/ 0 h 1333876"/>
              <a:gd name="connsiteX2" fmla="*/ 10965605 w 11637818"/>
              <a:gd name="connsiteY2" fmla="*/ 0 h 1333876"/>
              <a:gd name="connsiteX3" fmla="*/ 11637818 w 11637818"/>
              <a:gd name="connsiteY3" fmla="*/ 1333876 h 1333876"/>
              <a:gd name="connsiteX4" fmla="*/ 0 w 11637818"/>
              <a:gd name="connsiteY4" fmla="*/ 1333876 h 133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7818" h="1333876">
                <a:moveTo>
                  <a:pt x="0" y="1333876"/>
                </a:moveTo>
                <a:lnTo>
                  <a:pt x="871718" y="0"/>
                </a:lnTo>
                <a:lnTo>
                  <a:pt x="10965605" y="0"/>
                </a:lnTo>
                <a:lnTo>
                  <a:pt x="11637818" y="1333876"/>
                </a:lnTo>
                <a:lnTo>
                  <a:pt x="0" y="1333876"/>
                </a:lnTo>
                <a:close/>
              </a:path>
            </a:pathLst>
          </a:custGeom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BB02CCE-AF40-4345-8A78-007B83E55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455408" y="1190434"/>
            <a:ext cx="164592" cy="164592"/>
          </a:xfrm>
          <a:prstGeom prst="ellipse">
            <a:avLst/>
          </a:prstGeom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DD5FCFE-29D0-4E3E-B8B6-1B5ED92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76481" y="4491772"/>
            <a:ext cx="320860" cy="320860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3653676-69A0-4F01-9D11-F11E6AA15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23023" y="5836402"/>
            <a:ext cx="885240" cy="885240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0" lon="21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D9C970-DC99-4625-BDEB-1CC295E2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367014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0A76877-D26A-4905-8BCC-87C85B11B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97278"/>
            <a:ext cx="5426764" cy="27540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6976BF-8E3B-44CD-A7F1-5B3FACCF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647902"/>
            <a:ext cx="5426764" cy="27269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AB6E1B-13EC-45F3-80C3-21DEAC89E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979654"/>
            <a:ext cx="5426764" cy="275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35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323232"/>
      </a:dk2>
      <a:lt2>
        <a:srgbClr val="FFFFFF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264495_Animated title abstract_RVA_v3" id="{3D082EBF-C301-447D-9077-920B2F81C68D}" vid="{B558F01C-E2CE-4C16-9FAB-24D3D9C532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B329F8-706B-44C0-A525-B2E49A120FB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9FBE529-16BE-4E63-BC53-BA34A9F62A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AB521D-37D0-4AD3-9CC6-30400254F5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Animated title abstract</Template>
  <TotalTime>88</TotalTime>
  <Words>164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ID Assignment 2</vt:lpstr>
      <vt:lpstr>Development</vt:lpstr>
      <vt:lpstr>PowerPoint Presentation</vt:lpstr>
      <vt:lpstr>Screenshots</vt:lpstr>
      <vt:lpstr>PowerPoint Presentation</vt:lpstr>
      <vt:lpstr>PowerPoint Presentation</vt:lpstr>
      <vt:lpstr>PowerPoint Presentation</vt:lpstr>
      <vt:lpstr>API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 Assignment 2</dc:title>
  <dc:subject/>
  <dc:creator>Lee Ming Feng /IT</dc:creator>
  <cp:keywords/>
  <dc:description/>
  <cp:lastModifiedBy>Lee Ming Feng /IT</cp:lastModifiedBy>
  <cp:revision>1</cp:revision>
  <dcterms:created xsi:type="dcterms:W3CDTF">2022-02-18T09:06:16Z</dcterms:created>
  <dcterms:modified xsi:type="dcterms:W3CDTF">2022-02-18T10:34:37Z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